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94" y="13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6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6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8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6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1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3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3E801-40A0-416F-94B7-B539A5CD2A1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66D7-A570-42FE-B3E1-5BE3B887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091" y="228600"/>
            <a:ext cx="6934200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Landowner and Access Information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6102091" y="228600"/>
            <a:ext cx="1301646" cy="6287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091" y="228600"/>
            <a:ext cx="2362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Form Revised 12/11/15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2091" y="241756"/>
            <a:ext cx="11430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For Office Use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0291" y="657254"/>
            <a:ext cx="457200" cy="1941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7091" y="457200"/>
            <a:ext cx="56388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Mainstream ___________________________  Tributary ____________________  Reach _____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70765"/>
              </p:ext>
            </p:extLst>
          </p:nvPr>
        </p:nvGraphicFramePr>
        <p:xfrm>
          <a:off x="409773" y="864510"/>
          <a:ext cx="69939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722"/>
                <a:gridCol w="5860242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Station Description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Comments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91463"/>
              </p:ext>
            </p:extLst>
          </p:nvPr>
        </p:nvGraphicFramePr>
        <p:xfrm>
          <a:off x="391345" y="2379255"/>
          <a:ext cx="7006144" cy="76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45"/>
                <a:gridCol w="1617015"/>
                <a:gridCol w="715732"/>
                <a:gridCol w="1297560"/>
                <a:gridCol w="748948"/>
                <a:gridCol w="748948"/>
                <a:gridCol w="748948"/>
                <a:gridCol w="748948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Personnel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ID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TRS Visits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842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F.I.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Name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I.D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 __ __ __ __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TWP.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QTR.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148"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" marR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 __ __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 __ __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 __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 __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75256"/>
              </p:ext>
            </p:extLst>
          </p:nvPr>
        </p:nvGraphicFramePr>
        <p:xfrm>
          <a:off x="387091" y="3383463"/>
          <a:ext cx="2205289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249"/>
                <a:gridCol w="365760"/>
                <a:gridCol w="365760"/>
                <a:gridCol w="365760"/>
                <a:gridCol w="36576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en-US" sz="10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06560" y="3877989"/>
            <a:ext cx="1958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_________________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County Number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 ___ ___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7092" y="3153033"/>
            <a:ext cx="2362199" cy="357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4596"/>
              </p:ext>
            </p:extLst>
          </p:nvPr>
        </p:nvGraphicFramePr>
        <p:xfrm>
          <a:off x="492530" y="4574018"/>
          <a:ext cx="23347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00"/>
                <a:gridCol w="594360"/>
                <a:gridCol w="594360"/>
                <a:gridCol w="59436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</a:t>
                      </a:r>
                      <a:endParaRPr lang="en-US" sz="10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Mqt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Lud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</a:t>
                      </a:r>
                      <a:endParaRPr lang="en-US" sz="10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Sup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Erie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02360" y="5457333"/>
            <a:ext cx="2534730" cy="1107996"/>
          </a:xfrm>
          <a:prstGeom prst="rect">
            <a:avLst/>
          </a:prstGeom>
          <a:noFill/>
        </p:spPr>
        <p:txBody>
          <a:bodyPr wrap="square" tIns="91440" bIns="91440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Stream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____ ____ ____</a:t>
            </a:r>
          </a:p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Zone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____ ____</a:t>
            </a:r>
          </a:p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Station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____ ____ ____</a:t>
            </a:r>
          </a:p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Mileage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____ ____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____ ____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49291" y="3153033"/>
            <a:ext cx="2442679" cy="357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91970" y="3153033"/>
            <a:ext cx="2211767" cy="357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61518"/>
              </p:ext>
            </p:extLst>
          </p:nvPr>
        </p:nvGraphicFramePr>
        <p:xfrm>
          <a:off x="2809678" y="3229843"/>
          <a:ext cx="232190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904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Coordinates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Datum: </a:t>
                      </a:r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WGS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0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Latitude(N):     __ __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__ __ __ __ 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Longitude(W): __ __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__ __ __ __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you draw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access map?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00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000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yes, draw on back of form.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2964480" y="5764573"/>
            <a:ext cx="1536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___ ___</a:t>
            </a:r>
          </a:p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___ ___</a:t>
            </a:r>
          </a:p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20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 ___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675444"/>
              </p:ext>
            </p:extLst>
          </p:nvPr>
        </p:nvGraphicFramePr>
        <p:xfrm>
          <a:off x="5212786" y="3223751"/>
          <a:ext cx="2190951" cy="11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54"/>
                <a:gridCol w="905997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</a:t>
                      </a:r>
                      <a:r>
                        <a:rPr lang="en-US" sz="1000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Access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Mileage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2-wheel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drive truck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__ __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__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4-wheel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drive truck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__ __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__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ATV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__ __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__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Canoe / Boat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__ __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__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Foot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__ __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__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" marR="9144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294531" y="4458280"/>
            <a:ext cx="11336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 of Access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Camp</a:t>
            </a: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Gate</a:t>
            </a: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Residence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51785" y="5527801"/>
            <a:ext cx="1701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Form of Access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Denied</a:t>
            </a: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</a:t>
            </a: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342900" indent="-342900"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Standing Permission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7093" y="6726317"/>
            <a:ext cx="7010398" cy="246257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87092" y="9188893"/>
            <a:ext cx="7016645" cy="60252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7093" y="9189304"/>
            <a:ext cx="4281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Landowner Signature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(For standing permission if available and willing.)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02360" y="9714610"/>
            <a:ext cx="6742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202389" y="6726318"/>
            <a:ext cx="1201348" cy="52326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09241" y="7027831"/>
            <a:ext cx="388250" cy="22442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02389" y="6740557"/>
            <a:ext cx="9472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For Office Use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7093" y="6721603"/>
            <a:ext cx="31534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Landowner Information</a:t>
            </a:r>
          </a:p>
          <a:p>
            <a:pPr>
              <a:lnSpc>
                <a:spcPct val="15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(circle one)    1. Private     2. Public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5775" y="7249579"/>
            <a:ext cx="7109178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Mr. / Ms.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(First)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(Last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City ____________________________________                      State ___ ___                  Zip Code ___________________</a:t>
            </a:r>
          </a:p>
          <a:p>
            <a:pPr>
              <a:lnSpc>
                <a:spcPct val="175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Home Phone (________)___________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       Office Phone (________)___________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 </a:t>
            </a:r>
          </a:p>
          <a:p>
            <a:pPr>
              <a:lnSpc>
                <a:spcPct val="175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E-Mail _________________________________________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Contact/Caretaker ________________________________________ Phone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(________)___________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</a:t>
            </a:r>
          </a:p>
          <a:p>
            <a:pPr>
              <a:lnSpc>
                <a:spcPct val="175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E-Mail _________________________________________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87368BC73F9D428A351703ABE007F5" ma:contentTypeVersion="4" ma:contentTypeDescription="Create a new document." ma:contentTypeScope="" ma:versionID="d701c65dee4661bca87ad6740b25d144">
  <xsd:schema xmlns:xsd="http://www.w3.org/2001/XMLSchema" xmlns:xs="http://www.w3.org/2001/XMLSchema" xmlns:p="http://schemas.microsoft.com/office/2006/metadata/properties" xmlns:ns2="2a8990df-81a4-4ced-895e-85c19728b0fd" xmlns:ns3="695497af-8b46-41d7-8b67-eaae34f6699e" targetNamespace="http://schemas.microsoft.com/office/2006/metadata/properties" ma:root="true" ma:fieldsID="84c3ad6dd4db010103661ef06364cbb9" ns2:_="" ns3:_="">
    <xsd:import namespace="2a8990df-81a4-4ced-895e-85c19728b0fd"/>
    <xsd:import namespace="695497af-8b46-41d7-8b67-eaae34f66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990df-81a4-4ced-895e-85c19728b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497af-8b46-41d7-8b67-eaae34f66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B59A54-3567-4C61-B6EF-6E1321CF3DC6}"/>
</file>

<file path=customXml/itemProps2.xml><?xml version="1.0" encoding="utf-8"?>
<ds:datastoreItem xmlns:ds="http://schemas.openxmlformats.org/officeDocument/2006/customXml" ds:itemID="{5D6ACA1E-7067-4ED5-838C-E72EA53400B4}"/>
</file>

<file path=customXml/itemProps3.xml><?xml version="1.0" encoding="utf-8"?>
<ds:datastoreItem xmlns:ds="http://schemas.openxmlformats.org/officeDocument/2006/customXml" ds:itemID="{97B458DE-A93B-46C4-9A09-1C554961542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Custom</PresentationFormat>
  <Paragraphs>92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2013-04-17T19:50:41Z</dcterms:created>
  <dcterms:modified xsi:type="dcterms:W3CDTF">2015-12-11T18:55:16Z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0x010100FB87368BC73F9D428A351703ABE007F5</vt:lpwstr>
  </property>
</Properties>
</file>